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77457-DFD3-45F4-AEF5-9C5EE74BA732}" v="2" dt="2021-03-30T20:30:19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0D646-EC02-4375-B9B9-2E6686108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DB9D2-A213-45F5-9125-667726B01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A6B5BB-539D-4D2A-BFF6-854D3146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22493E-D40B-49E6-A3F1-AB9D651A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C91B58-A6B1-4261-B3CF-9A311FFC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67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F57FC6-0B64-4BD9-8241-2D1ACC7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20A11A-EB08-4A2A-B3F5-C90A12B2A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094B5E-A51F-48E3-BAAC-C6859AF6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9A778D-3B54-4F65-9FA8-CCBDD76B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BFE93-CDE8-4ACE-BF29-B22A60EB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7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209A805-0E19-4BF2-9B05-427CFDC61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6F63E3C-50AD-453F-A650-9A8B5B1AD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877D48-813B-4E03-8E47-4D5B0736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D61BC9-F2ED-49DF-91FD-BD77C210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8BB8D6-8127-4A25-9C95-9DA769EA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54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ED8E4-BBD0-4367-80FC-2344A12C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25533-8139-4DEF-A6F3-69782E7A8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FD0F90-B1FF-4097-94F5-2CB570AC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754E04-DC33-4282-AB15-0B2E8CF3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413B06-C3CA-408B-846F-162DE763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56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6F9A2-1504-4A16-A819-70828514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2E144D-A62D-4062-AC88-255A14848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504439-08D3-4A0C-AD22-A618800E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F68DBE-8208-48C2-B530-D1110E10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810CFD-D2A4-436D-80D5-18718239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41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8B9D0-3454-4C5F-8393-B89DB58F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7DCD71-4C17-4C84-ABD7-9A8A056F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24E2D9-A8FE-4E5A-AC08-81DC3A1D5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CDC7F7-3F1B-4DCB-A727-8B81F7FE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901643-6FD6-440E-8DDB-D7286C5C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455745-6A6B-4B44-9C1F-A8534A2E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76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88EDBD-06CA-4D4F-A8C8-5695E7BA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AE76FC-19D2-4991-A7C6-86A181274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5EC737-C0CA-477F-A33E-B69E6FBF8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C3B245-3579-4339-ABC2-06C75AD5A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AD1D4D5-3FAB-4F28-B203-A2D388D2B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5415FBA-CA02-48BC-AD28-805379B3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7E8877-4F63-41B5-99DD-C6B0D17D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CC65135-340F-4157-A4F1-33E8E8F5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76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2D7FC-0C59-40FD-A51F-E1776B12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6A8D086-B386-416E-838B-684B0A3E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42335E9-41D6-435C-99B6-C24B510E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F76681-3903-46D2-9A20-6CF3A1BB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03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1926FC6-A4C1-4FD6-B69F-083A220E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CC583E-C227-485E-B14E-B2983C1C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CF63DD-76D1-42BA-BF5F-A0F2BC82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53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07104-D380-47C3-A726-1390EC15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38722E-701C-4BBD-AC9A-605A1A77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EF875D-3C0A-444D-8F75-4A0BA8BC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270C50-5829-4D92-B0AC-4F939C9D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6F166F-8997-4BDA-B887-D42FC79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94A0B1-7E24-444E-8F98-8D32277C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44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D3173-39AB-4B22-A9D5-69AAEA94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FB9F938-D4DD-4C4C-A793-CA66803DE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32CC65-30C2-4715-B210-F20EA3E9F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272957-B0D9-4C3A-885A-DC7EE53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3F974E-2569-4B2F-ADA9-A9A97658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D5B19F-7CEC-4310-98F1-A956AFA7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95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80F39A6-C371-46A9-B07B-0923DD7A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3DD680-F8D0-4295-A9A7-D620A9A3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C149E8-2936-4034-8F44-0ADAA13DD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C93D-EB41-4929-B764-E697BD23E76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91244-0B45-4E62-BB3D-32AFAED9B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52ADAD-A4AE-4E27-A9E7-DDB1A5B01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445B-0950-4AB9-BF75-4BBA809C0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7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6A2940E-E5FA-4D79-83DA-FE34AE69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pl-PL" sz="4900" dirty="0">
                <a:solidFill>
                  <a:srgbClr val="FFFFFF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Światowy Dzień Świadomości </a:t>
            </a:r>
            <a:r>
              <a:rPr lang="pl-PL" sz="7300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Autyzmu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54985C-3B88-4EEF-8245-6DA691860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 kwietnia</a:t>
            </a:r>
          </a:p>
        </p:txBody>
      </p:sp>
    </p:spTree>
    <p:extLst>
      <p:ext uri="{BB962C8B-B14F-4D97-AF65-F5344CB8AC3E}">
        <p14:creationId xmlns:p14="http://schemas.microsoft.com/office/powerpoint/2010/main" val="6996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8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1" name="Group 9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9FF0122-C5D9-49C0-9A8D-20CBE107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49" y="563918"/>
            <a:ext cx="4121925" cy="4946336"/>
          </a:xfrm>
        </p:spPr>
        <p:txBody>
          <a:bodyPr>
            <a:normAutofit/>
          </a:bodyPr>
          <a:lstStyle/>
          <a:p>
            <a:r>
              <a:rPr lang="pl-PL" sz="3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Czym jest spektrum autyzmu?</a:t>
            </a:r>
            <a:br>
              <a:rPr lang="pl-PL" sz="3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nie choroba,</a:t>
            </a:r>
            <a:br>
              <a:rPr lang="pl-PL" sz="3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3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stan - </a:t>
            </a:r>
            <a:r>
              <a:rPr lang="pl-PL" sz="3400" dirty="0" smtClean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całościowego </a:t>
            </a:r>
            <a:r>
              <a:rPr lang="pl-PL" sz="3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zaburzenie rozwoju</a:t>
            </a:r>
          </a:p>
        </p:txBody>
      </p:sp>
      <p:sp>
        <p:nvSpPr>
          <p:cNvPr id="125" name="Symbol zastępczy zawartości 2">
            <a:extLst>
              <a:ext uri="{FF2B5EF4-FFF2-40B4-BE49-F238E27FC236}">
                <a16:creationId xmlns:a16="http://schemas.microsoft.com/office/drawing/2014/main" id="{87A45192-FBC6-4E3B-8D4B-2DF2ED2D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700" dirty="0"/>
              <a:t>Jakie sygnały w zachowaniu dziecka powinny zaniepokoić:</a:t>
            </a:r>
          </a:p>
          <a:p>
            <a:r>
              <a:rPr lang="pl-PL" sz="1700" dirty="0"/>
              <a:t>Nie uczestniczy w zabawie z rówieśnikami, nie nawiązuje relacji z innymi dziećmi</a:t>
            </a:r>
          </a:p>
          <a:p>
            <a:r>
              <a:rPr lang="pl-PL" sz="1700" dirty="0"/>
              <a:t>Jest nadwrażliwy lub </a:t>
            </a:r>
            <a:r>
              <a:rPr lang="pl-PL" sz="1700" dirty="0" err="1"/>
              <a:t>podwrażliwy</a:t>
            </a:r>
            <a:r>
              <a:rPr lang="pl-PL" sz="1700" dirty="0"/>
              <a:t> na dźwięki, dotyk, smak, ból lub inne bodźce</a:t>
            </a:r>
          </a:p>
          <a:p>
            <a:r>
              <a:rPr lang="pl-PL" sz="1700" dirty="0"/>
              <a:t>Nie reaguje na swoje imię, unika kontaktu wzrokowego, jest samotny</a:t>
            </a:r>
          </a:p>
          <a:p>
            <a:r>
              <a:rPr lang="pl-PL" sz="1700" dirty="0"/>
              <a:t>Nie wyraża mimiką własnych emocji, nie rozpoznaje emocji innych ludzi</a:t>
            </a:r>
          </a:p>
          <a:p>
            <a:r>
              <a:rPr lang="pl-PL" sz="1700" dirty="0"/>
              <a:t>Wpada w stan agresywny, śmieje się lub płacze bez wyraźnego powodu</a:t>
            </a:r>
          </a:p>
          <a:p>
            <a:r>
              <a:rPr lang="pl-PL" sz="1700" dirty="0"/>
              <a:t>Ma niezgrabne powtarzające się ruchy</a:t>
            </a:r>
          </a:p>
          <a:p>
            <a:r>
              <a:rPr lang="pl-PL" sz="1700" dirty="0"/>
              <a:t>Prawie wcale nie mówi</a:t>
            </a:r>
          </a:p>
          <a:p>
            <a:r>
              <a:rPr lang="pl-PL" sz="1700" dirty="0"/>
              <a:t>Ma stereotypowe, powtarzające się zachowania i zainteresowania</a:t>
            </a:r>
          </a:p>
          <a:p>
            <a:r>
              <a:rPr lang="pl-PL" sz="1700" dirty="0"/>
              <a:t>Nie dostosowuje się do panujących reguł i norm</a:t>
            </a:r>
          </a:p>
          <a:p>
            <a:endParaRPr lang="pl-PL" sz="1700" dirty="0"/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5545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6285C5-EE02-4587-B313-82B345F9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 robić dalej?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251F787C-28E4-4918-BEB9-B9663A1C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2400"/>
              <a:t>Diagnoza w Poradni Pedagogiczno - Psychologicznej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400"/>
              <a:t>Terapia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400"/>
              <a:t>Wspomaganie rozwoju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2400"/>
              <a:t>Współpraca ze specjalistami</a:t>
            </a:r>
          </a:p>
        </p:txBody>
      </p:sp>
    </p:spTree>
    <p:extLst>
      <p:ext uri="{BB962C8B-B14F-4D97-AF65-F5344CB8AC3E}">
        <p14:creationId xmlns:p14="http://schemas.microsoft.com/office/powerpoint/2010/main" val="1590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BFBE59-539B-49FE-AC34-1DAB6B34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01" y="313244"/>
            <a:ext cx="11075323" cy="1026160"/>
          </a:xfrm>
        </p:spPr>
        <p:txBody>
          <a:bodyPr>
            <a:normAutofit fontScale="90000"/>
          </a:bodyPr>
          <a:lstStyle/>
          <a:p>
            <a:r>
              <a:rPr lang="pl-PL" sz="2200" dirty="0">
                <a:solidFill>
                  <a:srgbClr val="FFFFFF"/>
                </a:solidFill>
              </a:rPr>
              <a:t>Oto kilka pomysłów na zabawę i naukę z dziećmi w domu. Te zadania pomogą w sposób wesoły i kreatywny wspólnie spędzić czas. Może nawet odkryjecie w swoich pociechach nowe pasje i zainteresowania.</a:t>
            </a:r>
            <a:r>
              <a:rPr lang="pl-PL" sz="1800" dirty="0">
                <a:solidFill>
                  <a:srgbClr val="FFFFFF"/>
                </a:solidFill>
              </a:rPr>
              <a:t/>
            </a:r>
            <a:br>
              <a:rPr lang="pl-PL" sz="1800" dirty="0">
                <a:solidFill>
                  <a:srgbClr val="FFFFFF"/>
                </a:solidFill>
              </a:rPr>
            </a:br>
            <a:endParaRPr lang="pl-PL" sz="1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9FFB8-89DD-4155-B00E-997A550E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501" y="1399786"/>
            <a:ext cx="5097780" cy="51078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</a:rPr>
              <a:t>Ćwiczenia poprawiające koncentrację: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</a:t>
            </a:r>
            <a:r>
              <a:rPr lang="pl-PL" sz="1200" b="1" dirty="0">
                <a:solidFill>
                  <a:srgbClr val="FFFFFF"/>
                </a:solidFill>
              </a:rPr>
              <a:t>ćwiczenia relaksacyjne </a:t>
            </a:r>
            <a:r>
              <a:rPr lang="pl-PL" sz="1200" dirty="0">
                <a:solidFill>
                  <a:srgbClr val="FFFFFF"/>
                </a:solidFill>
              </a:rPr>
              <a:t>(np. z wykorzystaniem technik zaczerpniętych z książki „Spokój i uważność żabki”, część ćwiczeń jest dostępna w serwisie YouTube), słuchanie muzyki relaksacyjnej z zamkniętymi oczami, tu można wykorzystać muzykę z dźwiękami natury: szum morza, dźwięki lasu, padający deszcz- również dostępne na YT lub w innych serwisach muzycznych np. </a:t>
            </a:r>
            <a:r>
              <a:rPr lang="pl-PL" sz="1200" dirty="0" err="1">
                <a:solidFill>
                  <a:srgbClr val="FFFFFF"/>
                </a:solidFill>
              </a:rPr>
              <a:t>Spotify</a:t>
            </a:r>
            <a:r>
              <a:rPr lang="pl-PL" sz="12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pl-PL" sz="1200" b="1" dirty="0">
                <a:solidFill>
                  <a:srgbClr val="FFFFFF"/>
                </a:solidFill>
              </a:rPr>
              <a:t>•wyszukiwanie różnic w obrazkach</a:t>
            </a:r>
            <a:r>
              <a:rPr lang="pl-PL" sz="1200" dirty="0">
                <a:solidFill>
                  <a:srgbClr val="FFFFFF"/>
                </a:solidFill>
              </a:rPr>
              <a:t>, wskazywanie brakujących elementów, gry edukacyjne (tu można skorzystać z zasobów własnych np. ilustracji z gazet, fotografii czy Internetu np. serwis - </a:t>
            </a:r>
            <a:r>
              <a:rPr lang="pl-PL" sz="1200" dirty="0" err="1">
                <a:solidFill>
                  <a:srgbClr val="FFFFFF"/>
                </a:solidFill>
              </a:rPr>
              <a:t>pisupisu</a:t>
            </a:r>
            <a:r>
              <a:rPr lang="pl-PL" sz="1200" dirty="0">
                <a:solidFill>
                  <a:srgbClr val="FFFFFF"/>
                </a:solidFill>
              </a:rPr>
              <a:t>).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</a:t>
            </a:r>
            <a:r>
              <a:rPr lang="pl-PL" sz="1200" b="1" dirty="0">
                <a:solidFill>
                  <a:srgbClr val="FFFFFF"/>
                </a:solidFill>
              </a:rPr>
              <a:t>rzucanie i łapanie piłki tenisowej,</a:t>
            </a:r>
            <a:r>
              <a:rPr lang="pl-PL" sz="1200" dirty="0">
                <a:solidFill>
                  <a:srgbClr val="FFFFFF"/>
                </a:solidFill>
              </a:rPr>
              <a:t> bądź innej małej piłki; dołączyć można komendy np.: rzucam w górę, w dół, w lewo, w prawo;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•rzucanie piłką lub papierową kulką do kosza czy koła;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</a:t>
            </a:r>
            <a:r>
              <a:rPr lang="pl-PL" sz="1200" b="1" dirty="0">
                <a:solidFill>
                  <a:srgbClr val="FFFFFF"/>
                </a:solidFill>
              </a:rPr>
              <a:t>zabawa w lustro </a:t>
            </a:r>
            <a:r>
              <a:rPr lang="pl-PL" sz="1200" dirty="0">
                <a:solidFill>
                  <a:srgbClr val="FFFFFF"/>
                </a:solidFill>
              </a:rPr>
              <a:t>- dziecko siada tyłem do rodzica. Rodzic pisze na jego plecach pojedyncze litery, a dziecko odgaduje. Można też pisać krótkie wyrazy. Wskazana zamiana ról;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•zadaniem jest wymyślanie rzeczy, które pakujemy do walizki na zadaną literę. Mówimy, że jedziemy na wakacje, do babci na wieś, wycieczkę do lasu i pakujemy do walizki rzeczy zaczynające się np. na literę „K”. Rodzic włącza się do zabawy i wymienia rzeczy na przemian z </a:t>
            </a:r>
            <a:r>
              <a:rPr lang="pl-PL" sz="1100" dirty="0">
                <a:solidFill>
                  <a:srgbClr val="FFFFFF"/>
                </a:solidFill>
              </a:rPr>
              <a:t>dzieckiem.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</a:rPr>
              <a:t>Ćwiczenia usprawniające myślenie logiczne:</a:t>
            </a:r>
          </a:p>
          <a:p>
            <a:pPr marL="0" indent="0">
              <a:buNone/>
            </a:pPr>
            <a:r>
              <a:rPr lang="pl-PL" sz="1200" b="1" dirty="0">
                <a:solidFill>
                  <a:srgbClr val="FFFFFF"/>
                </a:solidFill>
              </a:rPr>
              <a:t>•rozwiązywanie zagadek, </a:t>
            </a:r>
            <a:r>
              <a:rPr lang="pl-PL" sz="1200" dirty="0">
                <a:solidFill>
                  <a:srgbClr val="FFFFFF"/>
                </a:solidFill>
              </a:rPr>
              <a:t>rebusów, układanie historyjek na podstawie ilustracji,  krzyżówki, zagadki logiczne, kostka Rubika</a:t>
            </a:r>
          </a:p>
          <a:p>
            <a:pPr marL="0" indent="0">
              <a:buNone/>
            </a:pPr>
            <a:r>
              <a:rPr lang="pl-PL" sz="1200" b="1" dirty="0">
                <a:solidFill>
                  <a:srgbClr val="FFFFFF"/>
                </a:solidFill>
              </a:rPr>
              <a:t>•gry logiczne</a:t>
            </a:r>
            <a:r>
              <a:rPr lang="pl-PL" sz="1200" dirty="0">
                <a:solidFill>
                  <a:srgbClr val="FFFFFF"/>
                </a:solidFill>
              </a:rPr>
              <a:t>, karciane, planszówki -  planszówki podłogowe,  gdzie wspólnie  z dzieckiem można wymyśleć grę np. matematyczną w zakresie dodawania – 20/30;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</a:t>
            </a:r>
            <a:r>
              <a:rPr lang="pl-PL" sz="1200" b="1" dirty="0">
                <a:solidFill>
                  <a:srgbClr val="FFFFFF"/>
                </a:solidFill>
              </a:rPr>
              <a:t>wyszukiwanie różnic i podobieństw, zabawy w skojarzenia </a:t>
            </a:r>
            <a:r>
              <a:rPr lang="pl-PL" sz="1200" dirty="0">
                <a:solidFill>
                  <a:srgbClr val="FFFFFF"/>
                </a:solidFill>
              </a:rPr>
              <a:t>np. rodzic podaje nazwę AUTOBUS i szukamy wszystkich słów, które nam się z nim kojarzą, można też zrobić kolorową mapę myśli do tego wyrazu;</a:t>
            </a:r>
          </a:p>
          <a:p>
            <a:endParaRPr lang="pl-PL" sz="800" dirty="0">
              <a:solidFill>
                <a:srgbClr val="FFFFFF"/>
              </a:solidFill>
            </a:endParaRP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CC13A2CB-C8E5-4486-B30D-AD4A42E32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20" y="1476538"/>
            <a:ext cx="5097780" cy="4935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</a:rPr>
              <a:t>Ćwiczenia usprawniające manualnie i ruchowo: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•tutaj najlepszym ćwiczeniem jest wykonywanie samodzielnie przez dziecko wszelkich czynności samoobsługowych; sprzątanie, pomaganie w rozpakowaniu zakupów itp.;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•ćwiczenia z użyciem siły - „ciągarki”, siłowanie się;</a:t>
            </a:r>
          </a:p>
          <a:p>
            <a:pPr marL="0" indent="0">
              <a:buNone/>
            </a:pPr>
            <a:r>
              <a:rPr lang="pl-PL" sz="1200" b="1" dirty="0">
                <a:solidFill>
                  <a:srgbClr val="FFFFFF"/>
                </a:solidFill>
              </a:rPr>
              <a:t>•lepienie różnymi masami, </a:t>
            </a:r>
            <a:r>
              <a:rPr lang="pl-PL" sz="1200" dirty="0">
                <a:solidFill>
                  <a:srgbClr val="FFFFFF"/>
                </a:solidFill>
              </a:rPr>
              <a:t>plasteliną, masą solną, </a:t>
            </a:r>
            <a:r>
              <a:rPr lang="pl-PL" sz="1200" dirty="0" err="1">
                <a:solidFill>
                  <a:srgbClr val="FFFFFF"/>
                </a:solidFill>
              </a:rPr>
              <a:t>ciastoliną</a:t>
            </a:r>
            <a:r>
              <a:rPr lang="pl-PL" sz="1200" dirty="0">
                <a:solidFill>
                  <a:srgbClr val="FFFFFF"/>
                </a:solidFill>
              </a:rPr>
              <a:t> czy modeliną;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•zabawy z piłką, rower, deskorolka;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•zabawy z różnorakimi klockami, tworzenie makiet, konstrukcji z papieru kartonowego;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•wkręcanie i wykręcanie śrubek, wbijanie gwoździków w deseczkę.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</a:rPr>
              <a:t>Ćwiczenia pamięci: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•usprawniające pamięć słuchową- m.in. rozpoznawanie dźwięków i ich sekwencji, tworzenie rymów, zapamiętywanie wierszyków, rymowanek, sekwencji słów, odtwarzanie z pamięci zdań i sekwencji wydarzeń w opowiadaniu, słuchanie radia czy słuchowisk- zapamiętywanie informacji i wydarzeń, imion bohaterów;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•usprawnianie pamięci wzrokowej (m.in. układanie sekwencji obrazków z pamięci, układanie obrazków lub przedmiotów wg zapamiętanego rozkładu, zapamiętywanie szczegółów obrazków i odpowiadanie na pytania, układanie kompozycji wg wzoru);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•wyliczanie  jak  największej  liczby  zapamiętanych  przedmiotów  znajdujących  się  w  otoczeniu  lub  na  obrazku, zapamiętywanie  układu  przedmiotów, ich  wzajemnego  położenia, liczby, kształtów, układanie  lub  rysowanie  z  pamięci  demonstrowanych  uprzednio  wzorów;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•zapamiętywanie zmian zachodzących w otoczeniu, zabawy typu co schowałam/em do woreczka?, zabawy w chowanie przedmiotów w domu i odszukiwanie ich po chwili, lub odgadywanie jaki przedmiot schowałam do szafki, a jaki do szuflady?</a:t>
            </a:r>
          </a:p>
          <a:p>
            <a:pPr marL="0" indent="0">
              <a:buNone/>
            </a:pPr>
            <a:endParaRPr lang="pl-PL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18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2FB61-02B7-4109-A156-38667BDD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Masy plastyczne </a:t>
            </a:r>
            <a:br>
              <a:rPr lang="pl-PL" sz="3600" dirty="0">
                <a:solidFill>
                  <a:schemeClr val="accent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MV Boli" panose="02000500030200090000" pitchFamily="2" charset="0"/>
              </a:rPr>
              <a:t>wpływ na rozwój dzieci</a:t>
            </a:r>
            <a:endParaRPr lang="pl-PL" sz="3600" dirty="0">
              <a:solidFill>
                <a:schemeClr val="accent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BFD918-D0BB-4683-AFE7-6222A99F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82092" cy="4873625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Piankolina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 – pianka do </a:t>
            </a: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golenia+mąka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ziemniaczana+woda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Piasek kinetyczny – mąka </a:t>
            </a: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pszenna+olej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Masa solna – mąka </a:t>
            </a: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pszenna+sól+woda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Kaszolina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 - kasza </a:t>
            </a: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manna+woda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43857B-563B-4111-8B7F-F25C28737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4738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Usprawniają motorykę dużą i małą.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Wspomagają budowanie świadomości ciała i orientacji w przestrzeni.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Wspierają samodzielność i współpracę.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Koncentrują uwagę na wykonywaniu zadań.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Wspierają rozwój poznawczy.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Rozwijają kreatywność.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Wspomagają rozwój mowy.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Wzmacniają wiarę we własne możliwości.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Uwalniają ekspresje twórczą.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F4DFDD0-472D-4533-8DAF-7D8EB818C4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2" t="7442" b="14444"/>
          <a:stretch/>
        </p:blipFill>
        <p:spPr>
          <a:xfrm rot="5400000">
            <a:off x="6980957" y="2803310"/>
            <a:ext cx="2698378" cy="39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Freeform: Shape 3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C732B5-35B3-447B-960D-C3B8C655F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558" y="221932"/>
            <a:ext cx="5085568" cy="71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1E1F6DB-AC3D-4FF3-B75C-F91FC9A1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090" y="913401"/>
            <a:ext cx="6072724" cy="5093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Ponadto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zachęcamy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rozmów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wydarzeniach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dnia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codziennego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oraz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uprzedzaniu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dzieci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tym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planujemy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kolejny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dzień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włączmy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swoje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dzieci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planowania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dnia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kto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może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one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będą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miały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świetne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pomysły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wspólne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spędzenie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czasu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Wspólne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granie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świetny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sposób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rozwijanie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różnych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umiejętności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tylko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pamiętajmy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dziecko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zawsze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musi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wygrywać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Poprzez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przegraną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nabiera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odporności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emocjonalnej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uczy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sobie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radzić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porażką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niepowodzeniem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Tworzy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strategię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co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zrobić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aby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następnym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razem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wygrać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Zachęcam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też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oglądania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filmów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edukacyjnych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przyrodniczych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podróżniczych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dostosowanych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wieku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dziecka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Ważne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jest, aby po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porozmawiać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dzieckiem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nim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Co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było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najbardziej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interesujące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 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Świetnie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sprawdzą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też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filmy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typu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„Jak to jest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zrobione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?”,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które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dość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że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rozwijają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wiedzę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ogólną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dziecka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to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ukazują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sekwencję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wydarzeń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czynności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które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występują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sobie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aż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efektu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końcowego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Dziecko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może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sobie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podstawie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takiego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programu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zaprojektować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własną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zabawę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np.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linię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produkcyjną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soku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owocowego</a:t>
            </a:r>
            <a:r>
              <a:rPr lang="pl-PL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który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przygotuje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1800" kern="1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rodzic</a:t>
            </a:r>
            <a:r>
              <a:rPr lang="pl-PL" sz="1800" dirty="0" err="1" smtClean="0">
                <a:solidFill>
                  <a:schemeClr val="tx2"/>
                </a:solidFill>
              </a:rPr>
              <a:t>ami</a:t>
            </a:r>
            <a:r>
              <a:rPr lang="en-US" sz="1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przed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śniadaniem</a:t>
            </a:r>
            <a:r>
              <a:rPr lang="en-US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E5D564-1CDC-4B67-82C3-9ECEBC4FB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4958" y="2602765"/>
            <a:ext cx="3330531" cy="358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Życzymy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zdrowia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000" dirty="0">
                <a:solidFill>
                  <a:schemeClr val="tx2"/>
                </a:solidFill>
              </a:rPr>
              <a:t>miłej zabawy w domu.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Pani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Natalia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Pani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Asia-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nauczyciele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wspomagający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2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Przedszkole</a:t>
            </a: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nr </a:t>
            </a: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165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4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807</Words>
  <Application>Microsoft Office PowerPoint</Application>
  <PresentationFormat>Panoramiczny</PresentationFormat>
  <Paragraphs>60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Cavolini</vt:lpstr>
      <vt:lpstr>MV Boli</vt:lpstr>
      <vt:lpstr>Motyw pakietu Office</vt:lpstr>
      <vt:lpstr>Światowy Dzień Świadomości Autyzmu</vt:lpstr>
      <vt:lpstr>Czym jest spektrum autyzmu? To nie choroba, to stan - całościowego zaburzenie rozwoju</vt:lpstr>
      <vt:lpstr>Co robić dalej?</vt:lpstr>
      <vt:lpstr>Oto kilka pomysłów na zabawę i naukę z dziećmi w domu. Te zadania pomogą w sposób wesoły i kreatywny wspólnie spędzić czas. Może nawet odkryjecie w swoich pociechach nowe pasje i zainteresowania. </vt:lpstr>
      <vt:lpstr>Masy plastyczne  wpływ na rozwój dzieci</vt:lpstr>
      <vt:lpstr>Prezentacja programu PowerPoint</vt:lpstr>
      <vt:lpstr> Ponadto, zachęcamy do rozmów o wydarzeniach z dnia codziennego oraz o uprzedzaniu dzieci o tym, co planujemy na kolejny dzień – włączmy swoje dzieci do planowania dnia, a kto wie może i one będą miały świetne pomysły na wspólne spędzenie czasu.    Wspólne granie w gry to świetny sposób na rozwijanie różnych umiejętności, tylko pamiętajmy, dziecko nie zawsze musi wygrywać. Poprzez przegraną nabiera odporności emocjonalnej i uczy sobie radzić z porażką i niepowodzeniem. Tworzy strategię, co zrobić, aby następnym razem wygrać…   Zachęcamy też do oglądania filmów edukacyjnych, przyrodniczych i podróżniczych dostosowanych do wieku dziecka. Ważne jest, aby po filmie porozmawiać z dzieckiem o nim. Co było najbardziej interesujące?    Świetnie sprawdzą się też filmy typu „Jak to jest zrobione?”, które nie dość, że rozwijają wiedzę ogólną dziecka, to ukazują sekwencję wydarzeń i czynności, które występują po sobie, aż do efektu końcowego. Dziecko może sobie na podstawie takiego programu zaprojektować własną zabawę np.„linię produkcyjną” soku owocowego, który przygotuje z rodzicami przed śniadaniem.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Bajor</dc:creator>
  <cp:lastModifiedBy>Dorota Jasica</cp:lastModifiedBy>
  <cp:revision>6</cp:revision>
  <dcterms:created xsi:type="dcterms:W3CDTF">2021-03-30T13:13:01Z</dcterms:created>
  <dcterms:modified xsi:type="dcterms:W3CDTF">2021-03-31T09:19:25Z</dcterms:modified>
</cp:coreProperties>
</file>